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83" r:id="rId2"/>
    <p:sldId id="284" r:id="rId3"/>
    <p:sldId id="285" r:id="rId4"/>
    <p:sldId id="286" r:id="rId5"/>
    <p:sldId id="287" r:id="rId6"/>
    <p:sldId id="288" r:id="rId7"/>
    <p:sldId id="289" r:id="rId8"/>
    <p:sldId id="290" r:id="rId9"/>
    <p:sldId id="29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51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F11211-B6B8-4244-9E08-9F0DE7300DEF}" type="datetimeFigureOut">
              <a:rPr lang="en-US" smtClean="0"/>
              <a:pPr/>
              <a:t>3/16/2010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97569A-66E7-4B36-8E16-7C9C2997841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C2B70-1E67-48ED-BC33-6AB7E4ED368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3/16/2010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86359-DE18-4F51-8B6A-6F26A5A79E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C2B70-1E67-48ED-BC33-6AB7E4ED368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3/16/2010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86359-DE18-4F51-8B6A-6F26A5A79E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C2B70-1E67-48ED-BC33-6AB7E4ED368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3/16/2010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86359-DE18-4F51-8B6A-6F26A5A79E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C2B70-1E67-48ED-BC33-6AB7E4ED368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3/16/2010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86359-DE18-4F51-8B6A-6F26A5A79E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C2B70-1E67-48ED-BC33-6AB7E4ED368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3/16/2010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86359-DE18-4F51-8B6A-6F26A5A79E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C2B70-1E67-48ED-BC33-6AB7E4ED368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3/16/2010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86359-DE18-4F51-8B6A-6F26A5A79E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C2B70-1E67-48ED-BC33-6AB7E4ED368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3/16/2010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86359-DE18-4F51-8B6A-6F26A5A79E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C2B70-1E67-48ED-BC33-6AB7E4ED368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3/16/2010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86359-DE18-4F51-8B6A-6F26A5A79E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C2B70-1E67-48ED-BC33-6AB7E4ED368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3/16/2010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86359-DE18-4F51-8B6A-6F26A5A79E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C2B70-1E67-48ED-BC33-6AB7E4ED368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3/16/2010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86359-DE18-4F51-8B6A-6F26A5A79E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C2B70-1E67-48ED-BC33-6AB7E4ED368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3/16/2010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86359-DE18-4F51-8B6A-6F26A5A79E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C2B70-1E67-48ED-BC33-6AB7E4ED3683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3/16/2010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86359-DE18-4F51-8B6A-6F26A5A79ECD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750103381_0850814b39_b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0"/>
            <a:ext cx="7772400" cy="1470025"/>
          </a:xfrm>
        </p:spPr>
        <p:txBody>
          <a:bodyPr>
            <a:noAutofit/>
          </a:bodyPr>
          <a:lstStyle/>
          <a:p>
            <a:r>
              <a:rPr lang="en-US" sz="6600" u="sng" dirty="0">
                <a:solidFill>
                  <a:schemeClr val="bg1">
                    <a:lumMod val="95000"/>
                  </a:schemeClr>
                </a:solidFill>
              </a:rPr>
              <a:t>Give Us Clean </a:t>
            </a:r>
            <a:r>
              <a:rPr lang="en-US" sz="6600" u="sng" dirty="0" smtClean="0">
                <a:solidFill>
                  <a:schemeClr val="bg1">
                    <a:lumMod val="95000"/>
                  </a:schemeClr>
                </a:solidFill>
              </a:rPr>
              <a:t>Hands</a:t>
            </a:r>
            <a:endParaRPr lang="en-US" sz="66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750103381_0850814b39_b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60437"/>
            <a:ext cx="47244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   We </a:t>
            </a:r>
            <a:r>
              <a:rPr lang="en-US" sz="3600" dirty="0">
                <a:solidFill>
                  <a:schemeClr val="bg1"/>
                </a:solidFill>
              </a:rPr>
              <a:t>bow our hearts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We bend our knees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Oh Spirit come make us humble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We turn our eyes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From evil things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Oh Lord we cast down our idols</a:t>
            </a:r>
            <a:br>
              <a:rPr lang="en-US" sz="3600" dirty="0">
                <a:solidFill>
                  <a:schemeClr val="bg1"/>
                </a:solidFill>
              </a:rPr>
            </a:b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750103381_0850814b39_b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60437"/>
            <a:ext cx="4572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    So </a:t>
            </a:r>
            <a:r>
              <a:rPr lang="en-US" sz="3600" dirty="0">
                <a:solidFill>
                  <a:schemeClr val="bg1"/>
                </a:solidFill>
              </a:rPr>
              <a:t>give us clean hands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and give us pure hearts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Let us not lift our souls to another 	2X</a:t>
            </a:r>
            <a:br>
              <a:rPr lang="en-US" sz="3600" dirty="0">
                <a:solidFill>
                  <a:schemeClr val="bg1"/>
                </a:solidFill>
              </a:rPr>
            </a:br>
            <a:endParaRPr lang="en-US" sz="3600" dirty="0">
              <a:solidFill>
                <a:schemeClr val="bg1"/>
              </a:solidFill>
            </a:endParaRPr>
          </a:p>
          <a:p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750103381_0850814b39_b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89037"/>
            <a:ext cx="4572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    We </a:t>
            </a:r>
            <a:r>
              <a:rPr lang="en-US" sz="3600" dirty="0">
                <a:solidFill>
                  <a:schemeClr val="bg1"/>
                </a:solidFill>
              </a:rPr>
              <a:t>bow our hearts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We bend our knees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Oh Spirit come make us humble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We turn our eyes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From evil things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Oh Lord we cast down our idols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750103381_0850814b39_b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51054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    So </a:t>
            </a:r>
            <a:r>
              <a:rPr lang="en-US" sz="3600" dirty="0">
                <a:solidFill>
                  <a:schemeClr val="bg1"/>
                </a:solidFill>
              </a:rPr>
              <a:t>give us clean </a:t>
            </a:r>
            <a:r>
              <a:rPr lang="en-US" sz="3600" dirty="0" smtClean="0">
                <a:solidFill>
                  <a:schemeClr val="bg1"/>
                </a:solidFill>
              </a:rPr>
              <a:t>hands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and </a:t>
            </a:r>
            <a:r>
              <a:rPr lang="en-US" sz="3600" dirty="0">
                <a:solidFill>
                  <a:schemeClr val="bg1"/>
                </a:solidFill>
              </a:rPr>
              <a:t>give us pure hearts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let us not lift our souls to another 	2x</a:t>
            </a:r>
            <a:br>
              <a:rPr lang="en-US" sz="3600" dirty="0">
                <a:solidFill>
                  <a:schemeClr val="bg1"/>
                </a:solidFill>
              </a:rPr>
            </a:b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750103381_0850814b39_b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61722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    OH </a:t>
            </a:r>
            <a:r>
              <a:rPr lang="en-US" sz="3600" dirty="0">
                <a:solidFill>
                  <a:schemeClr val="bg1"/>
                </a:solidFill>
              </a:rPr>
              <a:t>GOD LET US BE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A GENERATION THAT SEEKS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WHO SEEKS YOUR FACE, OH GOD OF JACOB	2X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750103381_0850814b39_b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5029200" cy="5791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   So </a:t>
            </a:r>
            <a:r>
              <a:rPr lang="en-US" sz="3600" dirty="0">
                <a:solidFill>
                  <a:schemeClr val="bg1"/>
                </a:solidFill>
              </a:rPr>
              <a:t>give us clean hands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and </a:t>
            </a:r>
            <a:r>
              <a:rPr lang="en-US" sz="3600" dirty="0">
                <a:solidFill>
                  <a:schemeClr val="bg1"/>
                </a:solidFill>
              </a:rPr>
              <a:t>give us </a:t>
            </a:r>
            <a:r>
              <a:rPr lang="en-US" sz="3600" dirty="0" smtClean="0">
                <a:solidFill>
                  <a:schemeClr val="bg1"/>
                </a:solidFill>
              </a:rPr>
              <a:t>pure hearts</a:t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Let </a:t>
            </a:r>
            <a:r>
              <a:rPr lang="en-US" sz="3600" dirty="0">
                <a:solidFill>
                  <a:schemeClr val="bg1"/>
                </a:solidFill>
              </a:rPr>
              <a:t>us not lift our souls to another </a:t>
            </a:r>
            <a:r>
              <a:rPr lang="en-US" sz="3600" dirty="0" smtClean="0">
                <a:solidFill>
                  <a:schemeClr val="bg1"/>
                </a:solidFill>
              </a:rPr>
              <a:t/>
            </a:r>
            <a:br>
              <a:rPr lang="en-US" sz="3600" dirty="0" smtClean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Give </a:t>
            </a:r>
            <a:r>
              <a:rPr lang="en-US" sz="3600" dirty="0">
                <a:solidFill>
                  <a:schemeClr val="bg1"/>
                </a:solidFill>
              </a:rPr>
              <a:t>us clean hands--Oh God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and </a:t>
            </a:r>
            <a:r>
              <a:rPr lang="en-US" sz="3600" dirty="0">
                <a:solidFill>
                  <a:schemeClr val="bg1"/>
                </a:solidFill>
              </a:rPr>
              <a:t>give us pure hearts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 smtClean="0">
                <a:solidFill>
                  <a:schemeClr val="bg1"/>
                </a:solidFill>
              </a:rPr>
              <a:t>Let </a:t>
            </a:r>
            <a:r>
              <a:rPr lang="en-US" sz="3600" dirty="0">
                <a:solidFill>
                  <a:schemeClr val="bg1"/>
                </a:solidFill>
              </a:rPr>
              <a:t>us not lift our souls </a:t>
            </a:r>
            <a:r>
              <a:rPr lang="en-US" sz="3600" dirty="0" smtClean="0">
                <a:solidFill>
                  <a:schemeClr val="bg1"/>
                </a:solidFill>
              </a:rPr>
              <a:t>to another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750103381_0850814b39_b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762000"/>
            <a:ext cx="49530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    OH </a:t>
            </a:r>
            <a:r>
              <a:rPr lang="en-US" sz="3600" dirty="0">
                <a:solidFill>
                  <a:schemeClr val="bg1"/>
                </a:solidFill>
              </a:rPr>
              <a:t>GOD </a:t>
            </a:r>
            <a:r>
              <a:rPr lang="en-US" sz="3600" dirty="0" smtClean="0">
                <a:solidFill>
                  <a:schemeClr val="bg1"/>
                </a:solidFill>
              </a:rPr>
              <a:t>LET </a:t>
            </a:r>
            <a:r>
              <a:rPr lang="en-US" sz="3600" dirty="0">
                <a:solidFill>
                  <a:schemeClr val="bg1"/>
                </a:solidFill>
              </a:rPr>
              <a:t>US BE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A GENERATION THAT SEEKS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WHO SEEKS YOUR FACE, OH GOD OF JACOB	2X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750103381_0850814b39_b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44</Words>
  <Application>Microsoft Office PowerPoint</Application>
  <PresentationFormat>On-screen Show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1_Office Theme</vt:lpstr>
      <vt:lpstr>Give Us Clean Hands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Shoreline</dc:creator>
  <cp:lastModifiedBy>Shoreline</cp:lastModifiedBy>
  <cp:revision>11</cp:revision>
  <dcterms:created xsi:type="dcterms:W3CDTF">2010-02-21T15:54:46Z</dcterms:created>
  <dcterms:modified xsi:type="dcterms:W3CDTF">2010-03-17T03:49:33Z</dcterms:modified>
</cp:coreProperties>
</file>